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71" r:id="rId10"/>
    <p:sldId id="270" r:id="rId11"/>
    <p:sldId id="272" r:id="rId12"/>
    <p:sldId id="269" r:id="rId13"/>
    <p:sldId id="273" r:id="rId14"/>
    <p:sldId id="268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-1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67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39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98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2232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845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836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3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090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8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7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40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3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20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14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88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17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12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21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96A8A5D-137F-4A8A-9811-F7A867F02E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n de trabajadores informáticos">
            <a:extLst>
              <a:ext uri="{FF2B5EF4-FFF2-40B4-BE49-F238E27FC236}">
                <a16:creationId xmlns:a16="http://schemas.microsoft.com/office/drawing/2014/main" id="{5A85FDBC-3CE8-4D78-AFB0-8C0161BDD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2" r="-1" b="-1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C78E281-F596-4ECB-979A-89D89452AAD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FA686C7-6B08-416F-AEF3-C204079363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8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4C62EDA-9501-48B1-AF0D-0DB35B949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894" y="1122363"/>
            <a:ext cx="3156229" cy="2387600"/>
          </a:xfrm>
        </p:spPr>
        <p:txBody>
          <a:bodyPr>
            <a:normAutofit/>
          </a:bodyPr>
          <a:lstStyle/>
          <a:p>
            <a:r>
              <a:rPr lang="es-ES" sz="3700" dirty="0"/>
              <a:t>Presentación grupo G2.1.7</a:t>
            </a:r>
          </a:p>
        </p:txBody>
      </p:sp>
    </p:spTree>
    <p:extLst>
      <p:ext uri="{BB962C8B-B14F-4D97-AF65-F5344CB8AC3E}">
        <p14:creationId xmlns:p14="http://schemas.microsoft.com/office/powerpoint/2010/main" val="422188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838DBA2-246D-4087-AE0A-6EA2B4B65AF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0F84A2A-F1F6-4AF9-9281-14AEDDDB1E75}"/>
              </a:ext>
            </a:extLst>
          </p:cNvPr>
          <p:cNvSpPr txBox="1"/>
          <p:nvPr/>
        </p:nvSpPr>
        <p:spPr>
          <a:xfrm>
            <a:off x="1197657" y="504873"/>
            <a:ext cx="9683068" cy="3800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    -  </a:t>
            </a:r>
            <a:r>
              <a:rPr lang="en-US" sz="2800" dirty="0" err="1"/>
              <a:t>En</a:t>
            </a:r>
            <a:r>
              <a:rPr lang="en-US" sz="2800" dirty="0"/>
              <a:t> la </a:t>
            </a:r>
            <a:r>
              <a:rPr lang="en-US" sz="2800" dirty="0" err="1"/>
              <a:t>primera</a:t>
            </a:r>
            <a:r>
              <a:rPr lang="en-US" sz="2800" dirty="0"/>
              <a:t> </a:t>
            </a:r>
            <a:r>
              <a:rPr lang="en-US" sz="2800" dirty="0" err="1"/>
              <a:t>entrega</a:t>
            </a:r>
            <a:r>
              <a:rPr lang="en-US" sz="2800" dirty="0"/>
              <a:t> no </a:t>
            </a:r>
            <a:r>
              <a:rPr lang="en-US" sz="2800" dirty="0" err="1"/>
              <a:t>estábamos</a:t>
            </a:r>
            <a:r>
              <a:rPr lang="en-US" sz="2800" dirty="0"/>
              <a:t> </a:t>
            </a:r>
            <a:r>
              <a:rPr lang="en-US" sz="2800" dirty="0" err="1"/>
              <a:t>acostumbrados</a:t>
            </a:r>
            <a:r>
              <a:rPr lang="en-US" sz="2800" dirty="0"/>
              <a:t> a </a:t>
            </a:r>
            <a:r>
              <a:rPr lang="en-US" sz="2800" dirty="0" err="1"/>
              <a:t>hacer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planificación</a:t>
            </a:r>
            <a:r>
              <a:rPr lang="en-US" sz="2800" dirty="0"/>
              <a:t> del </a:t>
            </a:r>
            <a:r>
              <a:rPr lang="en-US" sz="2800" dirty="0" err="1"/>
              <a:t>trabajo</a:t>
            </a:r>
            <a:r>
              <a:rPr lang="en-US" sz="2800" dirty="0"/>
              <a:t>, con lo que </a:t>
            </a:r>
            <a:r>
              <a:rPr lang="en-US" sz="2800" dirty="0" err="1"/>
              <a:t>en</a:t>
            </a:r>
            <a:r>
              <a:rPr lang="en-US" sz="2800" dirty="0"/>
              <a:t> la </a:t>
            </a:r>
            <a:r>
              <a:rPr lang="en-US" sz="2800" dirty="0" err="1"/>
              <a:t>segunda</a:t>
            </a:r>
            <a:r>
              <a:rPr lang="en-US" sz="2800" dirty="0"/>
              <a:t> </a:t>
            </a:r>
            <a:r>
              <a:rPr lang="en-US" sz="2800" dirty="0" err="1"/>
              <a:t>entrega</a:t>
            </a:r>
            <a:r>
              <a:rPr lang="en-US" sz="2800" dirty="0"/>
              <a:t> </a:t>
            </a:r>
            <a:r>
              <a:rPr lang="en-US" sz="2800" dirty="0" err="1"/>
              <a:t>tuvimos</a:t>
            </a:r>
            <a:r>
              <a:rPr lang="en-US" sz="2800" dirty="0"/>
              <a:t> que </a:t>
            </a:r>
            <a:r>
              <a:rPr lang="en-US" sz="2800" dirty="0" err="1"/>
              <a:t>hacer</a:t>
            </a:r>
            <a:r>
              <a:rPr lang="en-US" sz="2800" dirty="0"/>
              <a:t> mayor </a:t>
            </a:r>
            <a:r>
              <a:rPr lang="en-US" sz="2800" dirty="0" err="1"/>
              <a:t>esfuerzo</a:t>
            </a:r>
            <a:r>
              <a:rPr lang="en-US" sz="2800" dirty="0"/>
              <a:t> para </a:t>
            </a:r>
            <a:r>
              <a:rPr lang="en-US" sz="2800" dirty="0" err="1"/>
              <a:t>enmendarlo</a:t>
            </a:r>
            <a:r>
              <a:rPr lang="en-US" sz="2800" dirty="0"/>
              <a:t> y </a:t>
            </a:r>
            <a:r>
              <a:rPr lang="en-US" sz="2800" dirty="0" err="1"/>
              <a:t>además</a:t>
            </a:r>
            <a:r>
              <a:rPr lang="en-US" sz="2800" dirty="0"/>
              <a:t> </a:t>
            </a:r>
            <a:r>
              <a:rPr lang="en-US" sz="2800" dirty="0" err="1"/>
              <a:t>añadir</a:t>
            </a:r>
            <a:r>
              <a:rPr lang="en-US" sz="2800" dirty="0"/>
              <a:t> la </a:t>
            </a:r>
            <a:r>
              <a:rPr lang="en-US" sz="2800" dirty="0" err="1"/>
              <a:t>carga</a:t>
            </a:r>
            <a:r>
              <a:rPr lang="en-US" sz="2800" dirty="0"/>
              <a:t> de </a:t>
            </a:r>
            <a:r>
              <a:rPr lang="en-US" sz="2800" dirty="0" err="1"/>
              <a:t>trabajo</a:t>
            </a:r>
            <a:r>
              <a:rPr lang="en-US" sz="2800" dirty="0"/>
              <a:t> de la </a:t>
            </a:r>
            <a:r>
              <a:rPr lang="en-US" sz="2800" dirty="0" err="1"/>
              <a:t>segunda</a:t>
            </a:r>
            <a:r>
              <a:rPr lang="en-US" sz="2800" dirty="0"/>
              <a:t> </a:t>
            </a:r>
            <a:r>
              <a:rPr lang="en-US" sz="2800" dirty="0" err="1"/>
              <a:t>entrega</a:t>
            </a:r>
            <a:r>
              <a:rPr lang="en-US" sz="2800" dirty="0"/>
              <a:t>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	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    - </a:t>
            </a:r>
            <a:r>
              <a:rPr lang="en-US" sz="2800" dirty="0" err="1"/>
              <a:t>Falta</a:t>
            </a:r>
            <a:r>
              <a:rPr lang="en-US" sz="2800" dirty="0"/>
              <a:t> de </a:t>
            </a:r>
            <a:r>
              <a:rPr lang="en-US" sz="2800" dirty="0" err="1"/>
              <a:t>familiarización</a:t>
            </a:r>
            <a:r>
              <a:rPr lang="en-US" sz="2800" dirty="0"/>
              <a:t> a la hora de </a:t>
            </a:r>
            <a:r>
              <a:rPr lang="en-US" sz="2800" dirty="0" err="1"/>
              <a:t>usar</a:t>
            </a:r>
            <a:r>
              <a:rPr lang="en-US" sz="2800" dirty="0"/>
              <a:t> </a:t>
            </a:r>
            <a:r>
              <a:rPr lang="en-US" sz="2800" dirty="0" err="1"/>
              <a:t>repositorios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39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2080A-F680-4B9E-9209-5B65A497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81" y="11897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Aspectos que han ido bien en nuestro grupo</a:t>
            </a:r>
          </a:p>
        </p:txBody>
      </p:sp>
      <p:pic>
        <p:nvPicPr>
          <p:cNvPr id="8194" name="Picture 2" descr="Resultado de imagen de pulgar hacia arriba">
            <a:extLst>
              <a:ext uri="{FF2B5EF4-FFF2-40B4-BE49-F238E27FC236}">
                <a16:creationId xmlns:a16="http://schemas.microsoft.com/office/drawing/2014/main" id="{31C40784-E6F4-4159-944D-26282DE1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18" y="3047951"/>
            <a:ext cx="2752725" cy="27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B09CA6E-AB5B-4FD5-B091-34B8D610DC84}"/>
              </a:ext>
            </a:extLst>
          </p:cNvPr>
          <p:cNvSpPr txBox="1"/>
          <p:nvPr/>
        </p:nvSpPr>
        <p:spPr>
          <a:xfrm>
            <a:off x="1378423" y="750627"/>
            <a:ext cx="99492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</a:t>
            </a:r>
            <a:r>
              <a:rPr lang="es-ES" sz="2400" dirty="0"/>
              <a:t>- No ha habido disputas porque alguien quisiera abarcar más tareas y por tanto más puntos en la tabla de seguimiento, todos hemos sido </a:t>
            </a:r>
            <a:r>
              <a:rPr lang="es-ES" sz="2400" dirty="0" err="1"/>
              <a:t>ecuanimes</a:t>
            </a:r>
            <a:r>
              <a:rPr lang="es-ES" sz="2400" dirty="0"/>
              <a:t> con el reparto.</a:t>
            </a:r>
          </a:p>
          <a:p>
            <a:endParaRPr lang="es-ES" sz="2400" dirty="0"/>
          </a:p>
          <a:p>
            <a:r>
              <a:rPr lang="es-ES" sz="2400" dirty="0"/>
              <a:t>	- Hemos estado en contacto para cualquier duda surgida durante los entregables.</a:t>
            </a:r>
          </a:p>
          <a:p>
            <a:endParaRPr lang="es-ES" sz="2400" dirty="0"/>
          </a:p>
          <a:p>
            <a:r>
              <a:rPr lang="es-ES" sz="2400" dirty="0"/>
              <a:t>	- Conseguimos cambiar la mentalidad  y adaptarnos a la dinámica de trabajo entre la primera entrega y la segunda, en la cual ya teníamos más claro que hacer y como organizarnos.</a:t>
            </a:r>
          </a:p>
          <a:p>
            <a:endParaRPr lang="es-ES" sz="2400" dirty="0"/>
          </a:p>
          <a:p>
            <a:r>
              <a:rPr lang="es-E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3118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5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246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Resultado de imagen de trabajadores informáticos">
            <a:extLst>
              <a:ext uri="{FF2B5EF4-FFF2-40B4-BE49-F238E27FC236}">
                <a16:creationId xmlns:a16="http://schemas.microsoft.com/office/drawing/2014/main" id="{DF8DBFFD-51E2-467D-9A96-B7FD0E358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-3" b="-3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90CBC8-3C99-4950-A39B-EDE5E022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/>
              <a:t>Opinión</a:t>
            </a:r>
            <a:r>
              <a:rPr lang="en-US" sz="4400" dirty="0"/>
              <a:t> del </a:t>
            </a:r>
            <a:r>
              <a:rPr lang="en-US" sz="4400" dirty="0" err="1"/>
              <a:t>cliente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3198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ED7CAAC-476F-4A53-A4D4-AF39A9A555CF}"/>
              </a:ext>
            </a:extLst>
          </p:cNvPr>
          <p:cNvSpPr txBox="1"/>
          <p:nvPr/>
        </p:nvSpPr>
        <p:spPr>
          <a:xfrm>
            <a:off x="1173708" y="805218"/>
            <a:ext cx="103995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</a:t>
            </a:r>
            <a:r>
              <a:rPr lang="es-ES" sz="2400" dirty="0"/>
              <a:t>El cliente coincide con nosotros en que el trato a sido cordial, hemos hecho las reuniones llevaderas y que tuviera contenido clave para no disponer de su tiempo y el nuestro más de lo necesario. También hemos intentado estar disponible por vías como email o </a:t>
            </a:r>
            <a:r>
              <a:rPr lang="es-ES" sz="2400" dirty="0" err="1"/>
              <a:t>Whatsapp</a:t>
            </a:r>
            <a:r>
              <a:rPr lang="es-ES" sz="2400" dirty="0"/>
              <a:t> para cualquier duda puntual que no requiriera de una reunión.</a:t>
            </a:r>
          </a:p>
          <a:p>
            <a:r>
              <a:rPr lang="es-ES" sz="2400" dirty="0"/>
              <a:t>	</a:t>
            </a:r>
          </a:p>
          <a:p>
            <a:r>
              <a:rPr lang="es-ES" sz="2400" dirty="0"/>
              <a:t>	Las fechas de las reuniones iban adaptadas totalmente a la disponibilidad del cliente con lo que ese aspecto nos lo ha dado como positivo.</a:t>
            </a:r>
          </a:p>
          <a:p>
            <a:endParaRPr lang="es-ES" sz="2400" dirty="0"/>
          </a:p>
          <a:p>
            <a:r>
              <a:rPr lang="es-ES" sz="2400" dirty="0"/>
              <a:t>	Ha quedado contento con las aplicaciones proporcionadas, además de por la funcionalidad, por disponer de los manuales de usuarios, lo antes posible, que eran fáciles de entender.</a:t>
            </a:r>
          </a:p>
        </p:txBody>
      </p:sp>
    </p:spTree>
    <p:extLst>
      <p:ext uri="{BB962C8B-B14F-4D97-AF65-F5344CB8AC3E}">
        <p14:creationId xmlns:p14="http://schemas.microsoft.com/office/powerpoint/2010/main" val="108655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0B45B-73E7-42B8-814D-871FF694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Demostración </a:t>
            </a:r>
            <a:r>
              <a:rPr lang="es-ES" dirty="0" err="1"/>
              <a:t>skype</a:t>
            </a:r>
            <a:endParaRPr lang="es-ES" dirty="0"/>
          </a:p>
        </p:txBody>
      </p:sp>
      <p:pic>
        <p:nvPicPr>
          <p:cNvPr id="3" name="Video demostración Skype">
            <a:hlinkClick r:id="" action="ppaction://media"/>
            <a:extLst>
              <a:ext uri="{FF2B5EF4-FFF2-40B4-BE49-F238E27FC236}">
                <a16:creationId xmlns:a16="http://schemas.microsoft.com/office/drawing/2014/main" id="{14F26B14-8E5C-43CA-B8D7-7695B13EF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2417" y="1761483"/>
            <a:ext cx="8707166" cy="49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7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DFED6-1920-402C-B9F1-5FFA8785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Multi </a:t>
            </a:r>
            <a:r>
              <a:rPr lang="es-ES" dirty="0" err="1"/>
              <a:t>timer</a:t>
            </a:r>
            <a:endParaRPr lang="es-ES" dirty="0"/>
          </a:p>
        </p:txBody>
      </p:sp>
      <p:pic>
        <p:nvPicPr>
          <p:cNvPr id="3" name="Multi Timer">
            <a:hlinkClick r:id="" action="ppaction://media"/>
            <a:extLst>
              <a:ext uri="{FF2B5EF4-FFF2-40B4-BE49-F238E27FC236}">
                <a16:creationId xmlns:a16="http://schemas.microsoft.com/office/drawing/2014/main" id="{DABC4A88-CB5F-4CC5-861E-A8EBB8A65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1277" y="1583609"/>
            <a:ext cx="8949446" cy="50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1CFC3-6AC8-4646-9712-4993F8F2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wunderlist</a:t>
            </a:r>
            <a:endParaRPr lang="es-ES" dirty="0"/>
          </a:p>
        </p:txBody>
      </p:sp>
      <p:pic>
        <p:nvPicPr>
          <p:cNvPr id="3" name="wunderlist2">
            <a:hlinkClick r:id="" action="ppaction://media"/>
            <a:extLst>
              <a:ext uri="{FF2B5EF4-FFF2-40B4-BE49-F238E27FC236}">
                <a16:creationId xmlns:a16="http://schemas.microsoft.com/office/drawing/2014/main" id="{8A221288-F559-4AF2-8332-C8DADDB44B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9002" y="1701846"/>
            <a:ext cx="8837554" cy="49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1E390-012D-4046-B661-50C82BEE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Dudle</a:t>
            </a:r>
            <a:endParaRPr lang="es-ES" dirty="0"/>
          </a:p>
        </p:txBody>
      </p:sp>
      <p:pic>
        <p:nvPicPr>
          <p:cNvPr id="3" name="dudle2">
            <a:hlinkClick r:id="" action="ppaction://media"/>
            <a:extLst>
              <a:ext uri="{FF2B5EF4-FFF2-40B4-BE49-F238E27FC236}">
                <a16:creationId xmlns:a16="http://schemas.microsoft.com/office/drawing/2014/main" id="{498611DE-04A4-4F16-B058-66B6149EA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1703" y="1695008"/>
            <a:ext cx="8655999" cy="48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BEAEB-94B3-4A43-9DCF-25008EB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projetsii</a:t>
            </a:r>
            <a:endParaRPr lang="es-ES" dirty="0"/>
          </a:p>
        </p:txBody>
      </p:sp>
      <p:pic>
        <p:nvPicPr>
          <p:cNvPr id="3" name="Video demostración Projetsii">
            <a:hlinkClick r:id="" action="ppaction://media"/>
            <a:extLst>
              <a:ext uri="{FF2B5EF4-FFF2-40B4-BE49-F238E27FC236}">
                <a16:creationId xmlns:a16="http://schemas.microsoft.com/office/drawing/2014/main" id="{7D8F0013-171C-4BF4-AC5C-04211DEA4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783" y="1746165"/>
            <a:ext cx="8313906" cy="4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A809B-DBAA-4FB8-A746-8915DB9B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PROBLEMA DEL CLIENTE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901145-7711-4FED-A2D0-242F7A308C91}"/>
              </a:ext>
            </a:extLst>
          </p:cNvPr>
          <p:cNvSpPr txBox="1"/>
          <p:nvPr/>
        </p:nvSpPr>
        <p:spPr>
          <a:xfrm>
            <a:off x="1746913" y="2306472"/>
            <a:ext cx="90075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s-ES" sz="2800" dirty="0"/>
              <a:t>Los integrantes de su grupo de trabajo están repartidos por toda Europa</a:t>
            </a:r>
          </a:p>
          <a:p>
            <a:endParaRPr lang="es-ES" sz="2800" dirty="0"/>
          </a:p>
          <a:p>
            <a:pPr marL="457200" indent="-457200">
              <a:buFontTx/>
              <a:buChar char="-"/>
            </a:pPr>
            <a:r>
              <a:rPr lang="es-ES" sz="2800" dirty="0"/>
              <a:t>Problemas para el mantenimientos de sus archivos</a:t>
            </a:r>
          </a:p>
        </p:txBody>
      </p:sp>
    </p:spTree>
    <p:extLst>
      <p:ext uri="{BB962C8B-B14F-4D97-AF65-F5344CB8AC3E}">
        <p14:creationId xmlns:p14="http://schemas.microsoft.com/office/powerpoint/2010/main" val="194194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80679-1EA8-4EF2-8293-3AE8E445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Solución propuesta al grupo G2.1.8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4908F4-651D-41F2-9BA8-C8D18E330657}"/>
              </a:ext>
            </a:extLst>
          </p:cNvPr>
          <p:cNvSpPr txBox="1"/>
          <p:nvPr/>
        </p:nvSpPr>
        <p:spPr>
          <a:xfrm>
            <a:off x="1323833" y="2197290"/>
            <a:ext cx="97235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Le hemos buscado aplicaciones para poder llevar a cabo sus proyectos a tan larga distancia. </a:t>
            </a:r>
          </a:p>
          <a:p>
            <a:endParaRPr lang="es-ES" sz="2800" dirty="0"/>
          </a:p>
          <a:p>
            <a:r>
              <a:rPr lang="es-ES" sz="2800" dirty="0"/>
              <a:t>Sus requisitos principales eran que las aplicaciones tuvieran servidores en Europa y la comunicación fuera telemática.</a:t>
            </a:r>
          </a:p>
          <a:p>
            <a:endParaRPr lang="es-ES" dirty="0"/>
          </a:p>
          <a:p>
            <a:r>
              <a:rPr lang="es-E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792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29" name="Group 328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3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84" name="Rectangle 383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6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7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0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4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n de skype">
            <a:extLst>
              <a:ext uri="{FF2B5EF4-FFF2-40B4-BE49-F238E27FC236}">
                <a16:creationId xmlns:a16="http://schemas.microsoft.com/office/drawing/2014/main" id="{2AE30ED6-9424-4179-B158-D8AFFF1FD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86530" y="1136606"/>
            <a:ext cx="4577297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BB52F81-D45E-4EA6-A5F5-52D5C8E58B45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comunicarse telemáticamente le hemos proporcionado Skype (Prioridad principal)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29514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Resultado de imagen de projetsii">
            <a:extLst>
              <a:ext uri="{FF2B5EF4-FFF2-40B4-BE49-F238E27FC236}">
                <a16:creationId xmlns:a16="http://schemas.microsoft.com/office/drawing/2014/main" id="{98F59925-2634-4191-BB8D-91CD0A58D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E1A0869-0B87-45A3-8226-32DEFFDCBB59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atin typeface="+mj-lt"/>
                <a:ea typeface="+mj-ea"/>
                <a:cs typeface="+mj-cs"/>
              </a:rPr>
              <a:t>Para el mantenimiento de sus archivos le hemos proporcionada Projetsii</a:t>
            </a:r>
          </a:p>
        </p:txBody>
      </p:sp>
    </p:spTree>
    <p:extLst>
      <p:ext uri="{BB962C8B-B14F-4D97-AF65-F5344CB8AC3E}">
        <p14:creationId xmlns:p14="http://schemas.microsoft.com/office/powerpoint/2010/main" val="307534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ultado de imagen de multi timer logo">
            <a:extLst>
              <a:ext uri="{FF2B5EF4-FFF2-40B4-BE49-F238E27FC236}">
                <a16:creationId xmlns:a16="http://schemas.microsoft.com/office/drawing/2014/main" id="{852A7E26-BFD5-4676-8173-E9181452D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3" b="-2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D5BC925-0D31-4D6C-9B1C-66835DD41AFB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atin typeface="+mj-lt"/>
                <a:ea typeface="+mj-ea"/>
                <a:cs typeface="+mj-cs"/>
              </a:rPr>
              <a:t>Para el control del tiempo sobre sus tareas le hemos proporcionado Multi-Timer</a:t>
            </a:r>
          </a:p>
        </p:txBody>
      </p:sp>
    </p:spTree>
    <p:extLst>
      <p:ext uri="{BB962C8B-B14F-4D97-AF65-F5344CB8AC3E}">
        <p14:creationId xmlns:p14="http://schemas.microsoft.com/office/powerpoint/2010/main" val="235213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D614432-46FD-4B63-8194-64F233F941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7D43E06-E0E9-45FB-9DD8-4513BF040A6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87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9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541AF4-0183-400B-B43B-63C5A982D12A}"/>
              </a:ext>
            </a:extLst>
          </p:cNvPr>
          <p:cNvSpPr txBox="1"/>
          <p:nvPr/>
        </p:nvSpPr>
        <p:spPr>
          <a:xfrm>
            <a:off x="6580635" y="1113282"/>
            <a:ext cx="4966332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la planificación de sus reuniones le hemos proporcionado Dudle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75D368-7287-426C-B1BB-90F36E4E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23" y="2335147"/>
            <a:ext cx="4877779" cy="20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49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150" name="Rectangle 128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1" name="Group 130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5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87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53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4DFA3E1-4E90-492F-8C43-613153581B54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la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asignación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tareas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hemos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proporcionado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WUNDERLIST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9BDEB1-223C-4A36-840B-A7E51151A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1159343"/>
            <a:ext cx="6438728" cy="45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6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86F5E-6FBA-4325-B727-A3980BF4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61" y="120537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Aspectos</a:t>
            </a:r>
            <a:r>
              <a:rPr lang="en-US" sz="4400" dirty="0"/>
              <a:t> que no </a:t>
            </a:r>
            <a:r>
              <a:rPr lang="en-US" sz="4400" dirty="0" err="1"/>
              <a:t>han</a:t>
            </a:r>
            <a:r>
              <a:rPr lang="en-US" sz="4400" dirty="0"/>
              <a:t> </a:t>
            </a:r>
            <a:r>
              <a:rPr lang="en-US" sz="4400" dirty="0" err="1"/>
              <a:t>ido</a:t>
            </a:r>
            <a:r>
              <a:rPr lang="en-US" sz="4400" dirty="0"/>
              <a:t> </a:t>
            </a:r>
            <a:r>
              <a:rPr lang="en-US" sz="4400" dirty="0" err="1"/>
              <a:t>bien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nuestro</a:t>
            </a:r>
            <a:r>
              <a:rPr lang="en-US" sz="4400" dirty="0"/>
              <a:t> </a:t>
            </a:r>
            <a:r>
              <a:rPr lang="en-US" sz="4400" dirty="0" err="1"/>
              <a:t>grupo</a:t>
            </a:r>
            <a:endParaRPr lang="es-ES" sz="4400" dirty="0"/>
          </a:p>
        </p:txBody>
      </p:sp>
      <p:pic>
        <p:nvPicPr>
          <p:cNvPr id="3" name="Picture 2" descr="Resultado de imagen de pulgar hacia abajo">
            <a:extLst>
              <a:ext uri="{FF2B5EF4-FFF2-40B4-BE49-F238E27FC236}">
                <a16:creationId xmlns:a16="http://schemas.microsoft.com/office/drawing/2014/main" id="{3007E61A-4DE7-4059-BAA4-FBAF920C4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-1" b="-1"/>
          <a:stretch/>
        </p:blipFill>
        <p:spPr bwMode="auto">
          <a:xfrm>
            <a:off x="4654022" y="2866006"/>
            <a:ext cx="2908075" cy="2953888"/>
          </a:xfrm>
          <a:prstGeom prst="round2DiagRect">
            <a:avLst>
              <a:gd name="adj1" fmla="val 5608"/>
              <a:gd name="adj2" fmla="val 14121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00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207</TotalTime>
  <Words>184</Words>
  <Application>Microsoft Office PowerPoint</Application>
  <PresentationFormat>Panorámica</PresentationFormat>
  <Paragraphs>40</Paragraphs>
  <Slides>19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Tw Cen MT</vt:lpstr>
      <vt:lpstr>Circuito</vt:lpstr>
      <vt:lpstr>Presentación grupo G2.1.7</vt:lpstr>
      <vt:lpstr>PROBLEMA DEL CLIENTE</vt:lpstr>
      <vt:lpstr>Solución propuesta al grupo G2.1.8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Aspectos que no han ido bien en nuestro grupo</vt:lpstr>
      <vt:lpstr>Presentación de PowerPoint</vt:lpstr>
      <vt:lpstr>Aspectos que han ido bien en nuestro grupo</vt:lpstr>
      <vt:lpstr>Presentación de PowerPoint</vt:lpstr>
      <vt:lpstr>Opinión del cliente</vt:lpstr>
      <vt:lpstr>Presentación de PowerPoint</vt:lpstr>
      <vt:lpstr>Demostración skype</vt:lpstr>
      <vt:lpstr>Multi timer</vt:lpstr>
      <vt:lpstr>wunderlist</vt:lpstr>
      <vt:lpstr>Dudle</vt:lpstr>
      <vt:lpstr>projetsii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grupo G2.1.7</dc:title>
  <dc:creator>jose carlos garcia rodriguez</dc:creator>
  <cp:lastModifiedBy>Félix Gómez</cp:lastModifiedBy>
  <cp:revision>13</cp:revision>
  <dcterms:created xsi:type="dcterms:W3CDTF">2017-12-20T21:10:21Z</dcterms:created>
  <dcterms:modified xsi:type="dcterms:W3CDTF">2017-12-21T12:13:23Z</dcterms:modified>
</cp:coreProperties>
</file>